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5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5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09.08.2023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09.08.2023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6400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" y="2650393"/>
            <a:ext cx="2054643" cy="21856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02" y="4848868"/>
            <a:ext cx="2100322" cy="2009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69" y="630936"/>
            <a:ext cx="2126998" cy="20163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4046475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FFFF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3745614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98303" y="2508608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183" y="639405"/>
            <a:ext cx="5674976" cy="187457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Краснодарскому краю: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Местами  кратковременный дождь, гроза, в отдельных районах сильный дождь, град. Ветер западный, юго-западный с переходом на северо-восточный, восточный 5-10 м/с, при грозе местами порывы 15-20 м/с. Температура воздуха ночью 19…24°, днем 31…36°;  в горах ночью  14…19°, днем 23…28°;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Черноморском побережье: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переменная облачность. Без существенных осадков. Ветер северо-восточный, северный с переходом на южный 6-11 м/с, местами порывы 12-14 м/с, в Новороссийске ночью и утром порывы 12-17 м/с. Температура воздуха ночью 21…26°, днем 28…33°; 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Вечером и днем кратковременный дождь, 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гроза. Ветер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западный, северо-западный с переходом на северо-восточный 5-10 м/с. Температура воздуха ночью  21…23°, днем 32…34°.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65" y="480998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932" y="2728305"/>
            <a:ext cx="2236293" cy="11107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94" y="657711"/>
            <a:ext cx="9134339" cy="62245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628" y="1037278"/>
            <a:ext cx="2926917" cy="18508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10.00 10.08.2023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2516" y="5244198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Ейский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9186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10.08.2023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8232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831395" y="413715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227850" y="4849725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2853926" y="5563080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069690" y="4859545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1919611" y="3713757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2989923" y="3180074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161467" y="2928042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050736" y="2229208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358733" y="1999472"/>
            <a:ext cx="1514266" cy="690108"/>
            <a:chOff x="1795121" y="1409099"/>
            <a:chExt cx="1368888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8888" cy="172484"/>
              <a:chOff x="519470" y="3609298"/>
              <a:chExt cx="1368888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9155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74483" y="3386794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501137"/>
            <a:ext cx="2633289" cy="13692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130"/>
            <a:ext cx="9144000" cy="62082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395837" y="432687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3986565" y="1666722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751254" y="3118946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4264937" y="4039556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218936" y="863667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828440" y="2879178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939326">
            <a:off x="3974787" y="5922195"/>
            <a:ext cx="249055" cy="61411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359307">
            <a:off x="7668984" y="1897349"/>
            <a:ext cx="340840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440017" flipH="1" flipV="1">
            <a:off x="1124213" y="6031626"/>
            <a:ext cx="472147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74048" flipV="1">
            <a:off x="866956" y="4817157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2856" flipV="1">
            <a:off x="3425487" y="3584399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186475" flipH="1">
            <a:off x="6381758" y="3353839"/>
            <a:ext cx="483766" cy="39126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073450" flipH="1">
            <a:off x="1219227" y="1387055"/>
            <a:ext cx="458068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987617">
            <a:off x="7693874" y="4642714"/>
            <a:ext cx="291773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113570">
            <a:off x="5645395" y="1035914"/>
            <a:ext cx="291773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>
            <a:off x="3359609" y="797228"/>
            <a:ext cx="458068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45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576158</TotalTime>
  <Words>787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28932</cp:revision>
  <cp:lastPrinted>2023-07-26T18:15:46Z</cp:lastPrinted>
  <dcterms:created xsi:type="dcterms:W3CDTF">2014-09-08T13:21:12Z</dcterms:created>
  <dcterms:modified xsi:type="dcterms:W3CDTF">2023-08-09T12:49:14Z</dcterms:modified>
</cp:coreProperties>
</file>